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ážová Barbora" userId="ee077b3d-675d-4919-8379-59a15074263d" providerId="ADAL" clId="{3CC59970-692E-4202-90DB-3F6700B5AC81}"/>
    <pc:docChg chg="custSel delSld modSld">
      <pc:chgData name="Balážová Barbora" userId="ee077b3d-675d-4919-8379-59a15074263d" providerId="ADAL" clId="{3CC59970-692E-4202-90DB-3F6700B5AC81}" dt="2024-07-01T09:42:07.030" v="6" actId="2696"/>
      <pc:docMkLst>
        <pc:docMk/>
      </pc:docMkLst>
      <pc:sldChg chg="addSp delSp modSp">
        <pc:chgData name="Balážová Barbora" userId="ee077b3d-675d-4919-8379-59a15074263d" providerId="ADAL" clId="{3CC59970-692E-4202-90DB-3F6700B5AC81}" dt="2024-07-01T09:41:53.271" v="5" actId="1076"/>
        <pc:sldMkLst>
          <pc:docMk/>
          <pc:sldMk cId="2842095377" sldId="258"/>
        </pc:sldMkLst>
        <pc:spChg chg="del">
          <ac:chgData name="Balážová Barbora" userId="ee077b3d-675d-4919-8379-59a15074263d" providerId="ADAL" clId="{3CC59970-692E-4202-90DB-3F6700B5AC81}" dt="2024-07-01T09:41:43.904" v="2" actId="478"/>
          <ac:spMkLst>
            <pc:docMk/>
            <pc:sldMk cId="2842095377" sldId="258"/>
            <ac:spMk id="5" creationId="{B7E35DA1-8CA7-41E7-AB3F-2BE7B8823AC5}"/>
          </ac:spMkLst>
        </pc:spChg>
        <pc:spChg chg="mod">
          <ac:chgData name="Balážová Barbora" userId="ee077b3d-675d-4919-8379-59a15074263d" providerId="ADAL" clId="{3CC59970-692E-4202-90DB-3F6700B5AC81}" dt="2024-07-01T09:41:53.271" v="5" actId="1076"/>
          <ac:spMkLst>
            <pc:docMk/>
            <pc:sldMk cId="2842095377" sldId="258"/>
            <ac:spMk id="10" creationId="{00000000-0000-0000-0000-000000000000}"/>
          </ac:spMkLst>
        </pc:spChg>
        <pc:picChg chg="add mod">
          <ac:chgData name="Balážová Barbora" userId="ee077b3d-675d-4919-8379-59a15074263d" providerId="ADAL" clId="{3CC59970-692E-4202-90DB-3F6700B5AC81}" dt="2024-07-01T09:41:50.115" v="4" actId="14100"/>
          <ac:picMkLst>
            <pc:docMk/>
            <pc:sldMk cId="2842095377" sldId="258"/>
            <ac:picMk id="3" creationId="{D3C16F93-9C21-441D-9CD5-F575E9609815}"/>
          </ac:picMkLst>
        </pc:picChg>
        <pc:picChg chg="del">
          <ac:chgData name="Balážová Barbora" userId="ee077b3d-675d-4919-8379-59a15074263d" providerId="ADAL" clId="{3CC59970-692E-4202-90DB-3F6700B5AC81}" dt="2024-07-01T09:41:35.804" v="1" actId="478"/>
          <ac:picMkLst>
            <pc:docMk/>
            <pc:sldMk cId="2842095377" sldId="258"/>
            <ac:picMk id="7" creationId="{4A488812-E048-4286-BBB8-3CAC1579D81D}"/>
          </ac:picMkLst>
        </pc:picChg>
      </pc:sldChg>
      <pc:sldChg chg="del">
        <pc:chgData name="Balážová Barbora" userId="ee077b3d-675d-4919-8379-59a15074263d" providerId="ADAL" clId="{3CC59970-692E-4202-90DB-3F6700B5AC81}" dt="2024-07-01T09:42:07.030" v="6" actId="2696"/>
        <pc:sldMkLst>
          <pc:docMk/>
          <pc:sldMk cId="2968569648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052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706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96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436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128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499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702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960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622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715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938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B55C1-BF44-4E55-B30B-7ADA61160DBC}" type="datetimeFigureOut">
              <a:rPr lang="sk-SK" smtClean="0"/>
              <a:t>1. 7. 2024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4570B-AA0C-45B4-81C6-44B97AEA1E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63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449186" y="1795693"/>
            <a:ext cx="9144000" cy="274305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chemeClr val="bg1"/>
                </a:solidFill>
              </a:rPr>
              <a:t>Postup</a:t>
            </a:r>
            <a:r>
              <a:rPr lang="sk-SK" b="1" dirty="0">
                <a:solidFill>
                  <a:schemeClr val="bg1"/>
                </a:solidFill>
              </a:rPr>
              <a:t> </a:t>
            </a:r>
            <a:r>
              <a:rPr lang="sk-SK" sz="4400" b="1" dirty="0">
                <a:solidFill>
                  <a:schemeClr val="bg1"/>
                </a:solidFill>
              </a:rPr>
              <a:t>pre schválenie výkazu ZPV zriaďovateľom</a:t>
            </a:r>
            <a:br>
              <a:rPr lang="sk-SK" sz="4400" b="1" dirty="0">
                <a:solidFill>
                  <a:schemeClr val="bg1"/>
                </a:solidFill>
              </a:rPr>
            </a:br>
            <a:endParaRPr lang="sk-SK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6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63813" cy="540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Portál crinfo.iedu.sk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 – </a:t>
            </a:r>
            <a:r>
              <a:rPr lang="sk-SK" sz="2400" b="1" dirty="0">
                <a:solidFill>
                  <a:schemeClr val="bg1"/>
                </a:solidFill>
                <a:latin typeface="+mn-lt"/>
              </a:rPr>
              <a:t>záložka </a:t>
            </a:r>
            <a:r>
              <a:rPr lang="sk-SK" sz="2400" b="1" dirty="0" err="1">
                <a:solidFill>
                  <a:schemeClr val="bg1"/>
                </a:solidFill>
                <a:latin typeface="+mn-lt"/>
              </a:rPr>
              <a:t>ŠaŠZ</a:t>
            </a:r>
            <a:r>
              <a:rPr lang="sk-SK" sz="2400" b="1" dirty="0">
                <a:solidFill>
                  <a:schemeClr val="bg1"/>
                </a:solidFill>
                <a:latin typeface="+mn-lt"/>
              </a:rPr>
              <a:t> a zriaďovatelia</a:t>
            </a:r>
            <a:endParaRPr lang="sk-SK" sz="2400" dirty="0">
              <a:latin typeface="+mn-lt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7555596" y="1222037"/>
            <a:ext cx="511277" cy="5205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D3C16F93-9C21-441D-9CD5-F575E9609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013" y="1861585"/>
            <a:ext cx="10388787" cy="126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09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48698" cy="540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Prihlásenie sa zriaďovateľa do zóny </a:t>
            </a:r>
            <a:r>
              <a:rPr lang="sk-SK" sz="2400" b="1" dirty="0" err="1">
                <a:solidFill>
                  <a:schemeClr val="bg1"/>
                </a:solidFill>
                <a:latin typeface="+mn-lt"/>
              </a:rPr>
              <a:t>ŠaŠZ</a:t>
            </a:r>
            <a:r>
              <a:rPr lang="sk-SK" sz="2400" b="1" dirty="0">
                <a:solidFill>
                  <a:schemeClr val="bg1"/>
                </a:solidFill>
                <a:latin typeface="+mn-lt"/>
              </a:rPr>
              <a:t> a zriaďovatelia</a:t>
            </a:r>
            <a:endParaRPr lang="sk-SK" sz="24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35190" y="3345009"/>
            <a:ext cx="4067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Meno používateľa</a:t>
            </a:r>
            <a:r>
              <a:rPr lang="sk-SK" dirty="0"/>
              <a:t> =  </a:t>
            </a:r>
            <a:r>
              <a:rPr lang="sk-SK" b="1" dirty="0"/>
              <a:t>EDUID</a:t>
            </a:r>
            <a:r>
              <a:rPr lang="sk-SK" dirty="0"/>
              <a:t> zriaďovateľa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35190" y="4044334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Heslo</a:t>
            </a:r>
            <a:r>
              <a:rPr lang="sk-SK" dirty="0"/>
              <a:t> =  k účtu </a:t>
            </a:r>
          </a:p>
        </p:txBody>
      </p:sp>
      <p:sp>
        <p:nvSpPr>
          <p:cNvPr id="8" name="BlokTextu 4"/>
          <p:cNvSpPr txBox="1"/>
          <p:nvPr/>
        </p:nvSpPr>
        <p:spPr>
          <a:xfrm>
            <a:off x="6297785" y="3345009"/>
            <a:ext cx="330010" cy="400110"/>
          </a:xfrm>
          <a:prstGeom prst="rect">
            <a:avLst/>
          </a:prstGeom>
          <a:solidFill>
            <a:srgbClr val="FF0000"/>
          </a:solidFill>
          <a:ln w="12700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>
                <a:solidFill>
                  <a:schemeClr val="bg1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BlokTextu 5"/>
          <p:cNvSpPr txBox="1"/>
          <p:nvPr/>
        </p:nvSpPr>
        <p:spPr>
          <a:xfrm>
            <a:off x="6297785" y="4030980"/>
            <a:ext cx="330010" cy="400110"/>
          </a:xfrm>
          <a:prstGeom prst="rect">
            <a:avLst/>
          </a:prstGeom>
          <a:solidFill>
            <a:srgbClr val="FF0000"/>
          </a:solidFill>
          <a:ln w="12700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0890" y="2187892"/>
            <a:ext cx="3619500" cy="36861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04357" y="1179280"/>
            <a:ext cx="8240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Prihlasovacie údaje sú zasielané na emailovú adresu štatutárneho orgánu zriaďovateľa</a:t>
            </a:r>
          </a:p>
        </p:txBody>
      </p:sp>
    </p:spTree>
    <p:extLst>
      <p:ext uri="{BB962C8B-B14F-4D97-AF65-F5344CB8AC3E}">
        <p14:creationId xmlns:p14="http://schemas.microsoft.com/office/powerpoint/2010/main" val="226674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2674373" cy="540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Úvodná obrazovka</a:t>
            </a:r>
            <a:endParaRPr lang="sk-SK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740" y="1859362"/>
            <a:ext cx="4810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Po prihlásení sa zriaďovateľovi zobrazí úvodná </a:t>
            </a:r>
          </a:p>
          <a:p>
            <a:r>
              <a:rPr lang="sk-SK" dirty="0"/>
              <a:t>obrazovka na ktorej spraví všetky potrebné úkony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9466" y="2934327"/>
            <a:ext cx="36655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Obrazovka je rozdelená do 4 sekcií: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Údaje zriaďovateľa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Filtračné kritériá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Zoznam zariadení a ich protokolov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Celkový počet detí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5164" y="0"/>
            <a:ext cx="5355462" cy="66006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5164" y="6634342"/>
            <a:ext cx="1113905" cy="22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9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2360814" cy="540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Filtračné kritériá</a:t>
            </a:r>
            <a:endParaRPr lang="sk-SK" sz="24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791" y="3181940"/>
            <a:ext cx="7833085" cy="19220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0947" y="1877622"/>
            <a:ext cx="4793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Tlačidlom                                    svoju voľbu potvrdí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961" y="1952003"/>
            <a:ext cx="1754938" cy="285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0947" y="1305098"/>
            <a:ext cx="11699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V sekcií „Filtračné kritériá“ si používateľ môže zvoliť, či chce zobraziť zariadenia s protokolmi alebo zariadenia bez protokolov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488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4638501" cy="540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Zoznam zariadení a ich protokolov</a:t>
            </a:r>
            <a:endParaRPr lang="sk-SK" sz="24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211" y="1961403"/>
            <a:ext cx="482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Pre zobrazenie detailu protokolu stlačí používateľ </a:t>
            </a:r>
          </a:p>
          <a:p>
            <a:r>
              <a:rPr lang="sk-SK" dirty="0"/>
              <a:t>tlačidlo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654" y="2235353"/>
            <a:ext cx="360815" cy="3694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1326" y="2917599"/>
            <a:ext cx="5056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Používateľ tlačidlom                              môže protokol </a:t>
            </a:r>
          </a:p>
          <a:p>
            <a:r>
              <a:rPr lang="sk-SK" dirty="0"/>
              <a:t>prebrať a schváliť alebo tlačidlom                             </a:t>
            </a:r>
          </a:p>
          <a:p>
            <a:r>
              <a:rPr lang="sk-SK" dirty="0"/>
              <a:t>protokol zamietnuť a vrátiť ZPV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364" y="2917599"/>
            <a:ext cx="1513039" cy="3285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2438" y="3241360"/>
            <a:ext cx="1397667" cy="3021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1326" y="994281"/>
            <a:ext cx="6559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V sekcií „Zoznam zariadení a ich protokolov“ vidí zriaďovateľ jemu </a:t>
            </a:r>
          </a:p>
          <a:p>
            <a:r>
              <a:rPr lang="sk-SK" dirty="0"/>
              <a:t>podriadené ZPV a ich protokoly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1326" y="4164690"/>
            <a:ext cx="493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Tlačidlom                         si používateľ môže navoliť, </a:t>
            </a:r>
          </a:p>
          <a:p>
            <a:r>
              <a:rPr lang="sk-SK" dirty="0"/>
              <a:t>ktoré stĺpce chce mať zobrazené na obrazovke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2179" y="4185242"/>
            <a:ext cx="1184805" cy="302613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5408550" y="2374665"/>
            <a:ext cx="6543766" cy="211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3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" y="0"/>
            <a:ext cx="2576944" cy="540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Celkový počet detí</a:t>
            </a:r>
            <a:endParaRPr lang="sk-SK" sz="24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9082" y="2042922"/>
            <a:ext cx="1692965" cy="3257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8765" y="1264949"/>
            <a:ext cx="9958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V sekcií „Celkový počet detí“ sa zobrazuje súčet detí zo schválených protokolov registrovaných zariadení. </a:t>
            </a:r>
          </a:p>
          <a:p>
            <a:r>
              <a:rPr lang="sk-SK" dirty="0"/>
              <a:t>Tento počet bude uvedený aj na protokole zriaďovateľa ZPV.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76946" y="3576788"/>
            <a:ext cx="6848302" cy="11314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6946" y="4708247"/>
            <a:ext cx="1292512" cy="2595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8765" y="2042922"/>
            <a:ext cx="105680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Ak si zriaďovateľ želá vytvoriť protokol za svoju organizáciu stlačí tlačidlo </a:t>
            </a:r>
          </a:p>
          <a:p>
            <a:r>
              <a:rPr lang="sk-SK" dirty="0"/>
              <a:t>a zároveň ho systém odošle „elektronicky“ RÚŠS.</a:t>
            </a:r>
          </a:p>
          <a:p>
            <a:r>
              <a:rPr lang="sk-SK" dirty="0"/>
              <a:t>Po odoslaní protokolu nebude už možné schvaľovať ani zamietať protokoly ZPV. Toto bude znovu umožnené iba</a:t>
            </a:r>
          </a:p>
          <a:p>
            <a:r>
              <a:rPr lang="sk-SK" dirty="0"/>
              <a:t> v prípade ak RÚŠS zamietne protokol zriaďovateľa.</a:t>
            </a:r>
          </a:p>
        </p:txBody>
      </p:sp>
    </p:spTree>
    <p:extLst>
      <p:ext uri="{BB962C8B-B14F-4D97-AF65-F5344CB8AC3E}">
        <p14:creationId xmlns:p14="http://schemas.microsoft.com/office/powerpoint/2010/main" val="6161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" y="0"/>
            <a:ext cx="5237017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b="1" dirty="0">
                <a:solidFill>
                  <a:schemeClr val="bg1"/>
                </a:solidFill>
                <a:latin typeface="+mn-lt"/>
              </a:rPr>
              <a:t>Zamietnutý protokol RÚŠS</a:t>
            </a:r>
            <a:endParaRPr lang="sk-SK" sz="24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501" y="5529788"/>
            <a:ext cx="1292512" cy="2595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3578" y="1338349"/>
            <a:ext cx="9878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Ak RÚŠS vráti protokol zriaďovateľovi, ten sa zobrazí v sekcii „Protokol a zriaďovatelia“ v stave „Vrátený“.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3578" y="1864745"/>
            <a:ext cx="7193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Teraz môže znovu zriaďovateľ schvaľovať alebo zamietať protokoly od ZPV.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3578" y="2391141"/>
            <a:ext cx="1131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Následne ako aj v 7. slide tlačidlom                                 vytvorí zriaďovateľ protokol za svoju organizáciu a odošle ho RÚŠS.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953" y="2412468"/>
            <a:ext cx="1626980" cy="326677"/>
          </a:xfrm>
          <a:prstGeom prst="rect">
            <a:avLst/>
          </a:prstGeom>
        </p:spPr>
      </p:pic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14829"/>
          <a:stretch/>
        </p:blipFill>
        <p:spPr>
          <a:xfrm>
            <a:off x="1736501" y="3234050"/>
            <a:ext cx="7331669" cy="224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72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10061</TotalTime>
  <Words>295</Words>
  <Application>Microsoft Office PowerPoint</Application>
  <PresentationFormat>Širokouhlá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Postup pre schválenie výkazu ZPV zriaďovateľom </vt:lpstr>
      <vt:lpstr>Portál crinfo.iedu.sk – záložka ŠaŠZ a zriaďovatelia</vt:lpstr>
      <vt:lpstr>Prihlásenie sa zriaďovateľa do zóny ŠaŠZ a zriaďovatelia</vt:lpstr>
      <vt:lpstr>Úvodná obrazovka</vt:lpstr>
      <vt:lpstr>Filtračné kritériá</vt:lpstr>
      <vt:lpstr>Zoznam zariadení a ich protokolov</vt:lpstr>
      <vt:lpstr>Celkový počet detí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 pre schálenie výkazu zariadenia predprimárneho vzdelávania zriaďovateľom</dc:title>
  <dc:creator>Parobok Erik</dc:creator>
  <cp:lastModifiedBy>Balážová Barbora</cp:lastModifiedBy>
  <cp:revision>31</cp:revision>
  <dcterms:created xsi:type="dcterms:W3CDTF">2021-09-10T11:51:30Z</dcterms:created>
  <dcterms:modified xsi:type="dcterms:W3CDTF">2024-07-01T09:42:19Z</dcterms:modified>
</cp:coreProperties>
</file>