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lážová Barbora" userId="ee077b3d-675d-4919-8379-59a15074263d" providerId="ADAL" clId="{A1875692-A9EE-4385-BB5B-5EB5CF8F96F4}"/>
    <pc:docChg chg="custSel delSld modSld">
      <pc:chgData name="Balážová Barbora" userId="ee077b3d-675d-4919-8379-59a15074263d" providerId="ADAL" clId="{A1875692-A9EE-4385-BB5B-5EB5CF8F96F4}" dt="2024-07-01T09:41:01.870" v="8" actId="2696"/>
      <pc:docMkLst>
        <pc:docMk/>
      </pc:docMkLst>
      <pc:sldChg chg="addSp delSp modSp">
        <pc:chgData name="Balážová Barbora" userId="ee077b3d-675d-4919-8379-59a15074263d" providerId="ADAL" clId="{A1875692-A9EE-4385-BB5B-5EB5CF8F96F4}" dt="2024-07-01T09:40:41.203" v="7" actId="1076"/>
        <pc:sldMkLst>
          <pc:docMk/>
          <pc:sldMk cId="897758124" sldId="257"/>
        </pc:sldMkLst>
        <pc:spChg chg="mod">
          <ac:chgData name="Balážová Barbora" userId="ee077b3d-675d-4919-8379-59a15074263d" providerId="ADAL" clId="{A1875692-A9EE-4385-BB5B-5EB5CF8F96F4}" dt="2024-07-01T09:40:41.203" v="7" actId="1076"/>
          <ac:spMkLst>
            <pc:docMk/>
            <pc:sldMk cId="897758124" sldId="257"/>
            <ac:spMk id="6" creationId="{00000000-0000-0000-0000-000000000000}"/>
          </ac:spMkLst>
        </pc:spChg>
        <pc:picChg chg="del">
          <ac:chgData name="Balážová Barbora" userId="ee077b3d-675d-4919-8379-59a15074263d" providerId="ADAL" clId="{A1875692-A9EE-4385-BB5B-5EB5CF8F96F4}" dt="2024-07-01T09:40:21.463" v="1" actId="478"/>
          <ac:picMkLst>
            <pc:docMk/>
            <pc:sldMk cId="897758124" sldId="257"/>
            <ac:picMk id="2" creationId="{4A488812-E048-4286-BBB8-3CAC1579D81D}"/>
          </ac:picMkLst>
        </pc:picChg>
        <pc:picChg chg="add mod">
          <ac:chgData name="Balážová Barbora" userId="ee077b3d-675d-4919-8379-59a15074263d" providerId="ADAL" clId="{A1875692-A9EE-4385-BB5B-5EB5CF8F96F4}" dt="2024-07-01T09:40:32.642" v="6" actId="1076"/>
          <ac:picMkLst>
            <pc:docMk/>
            <pc:sldMk cId="897758124" sldId="257"/>
            <ac:picMk id="3" creationId="{5E4DCA61-3C8A-47D5-AA26-FE1643A86B59}"/>
          </ac:picMkLst>
        </pc:picChg>
      </pc:sldChg>
      <pc:sldChg chg="del">
        <pc:chgData name="Balážová Barbora" userId="ee077b3d-675d-4919-8379-59a15074263d" providerId="ADAL" clId="{A1875692-A9EE-4385-BB5B-5EB5CF8F96F4}" dt="2024-07-01T09:41:01.870" v="8" actId="2696"/>
        <pc:sldMkLst>
          <pc:docMk/>
          <pc:sldMk cId="2051926268" sldId="26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6E48-9827-47B3-AD0E-D29A984D4EF0}" type="datetimeFigureOut">
              <a:rPr lang="sk-SK" smtClean="0"/>
              <a:t>1. 7. 2024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23BA3-7011-4E7C-8B75-8D4454EBA2E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2090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6E48-9827-47B3-AD0E-D29A984D4EF0}" type="datetimeFigureOut">
              <a:rPr lang="sk-SK" smtClean="0"/>
              <a:t>1. 7. 2024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23BA3-7011-4E7C-8B75-8D4454EBA2E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39022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6E48-9827-47B3-AD0E-D29A984D4EF0}" type="datetimeFigureOut">
              <a:rPr lang="sk-SK" smtClean="0"/>
              <a:t>1. 7. 2024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23BA3-7011-4E7C-8B75-8D4454EBA2E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70904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6E48-9827-47B3-AD0E-D29A984D4EF0}" type="datetimeFigureOut">
              <a:rPr lang="sk-SK" smtClean="0"/>
              <a:t>1. 7. 2024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23BA3-7011-4E7C-8B75-8D4454EBA2E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61053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6E48-9827-47B3-AD0E-D29A984D4EF0}" type="datetimeFigureOut">
              <a:rPr lang="sk-SK" smtClean="0"/>
              <a:t>1. 7. 2024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23BA3-7011-4E7C-8B75-8D4454EBA2E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89475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6E48-9827-47B3-AD0E-D29A984D4EF0}" type="datetimeFigureOut">
              <a:rPr lang="sk-SK" smtClean="0"/>
              <a:t>1. 7. 2024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23BA3-7011-4E7C-8B75-8D4454EBA2E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9004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6E48-9827-47B3-AD0E-D29A984D4EF0}" type="datetimeFigureOut">
              <a:rPr lang="sk-SK" smtClean="0"/>
              <a:t>1. 7. 2024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23BA3-7011-4E7C-8B75-8D4454EBA2E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0487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6E48-9827-47B3-AD0E-D29A984D4EF0}" type="datetimeFigureOut">
              <a:rPr lang="sk-SK" smtClean="0"/>
              <a:t>1. 7. 2024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23BA3-7011-4E7C-8B75-8D4454EBA2E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00878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6E48-9827-47B3-AD0E-D29A984D4EF0}" type="datetimeFigureOut">
              <a:rPr lang="sk-SK" smtClean="0"/>
              <a:t>1. 7. 2024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23BA3-7011-4E7C-8B75-8D4454EBA2E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78457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6E48-9827-47B3-AD0E-D29A984D4EF0}" type="datetimeFigureOut">
              <a:rPr lang="sk-SK" smtClean="0"/>
              <a:t>1. 7. 2024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23BA3-7011-4E7C-8B75-8D4454EBA2E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30690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6E48-9827-47B3-AD0E-D29A984D4EF0}" type="datetimeFigureOut">
              <a:rPr lang="sk-SK" smtClean="0"/>
              <a:t>1. 7. 2024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23BA3-7011-4E7C-8B75-8D4454EBA2E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18224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26E48-9827-47B3-AD0E-D29A984D4EF0}" type="datetimeFigureOut">
              <a:rPr lang="sk-SK" smtClean="0"/>
              <a:t>1. 7. 2024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23BA3-7011-4E7C-8B75-8D4454EBA2E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62039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565564" y="1629295"/>
            <a:ext cx="9144000" cy="2951018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sk-SK" sz="4000" b="1" dirty="0">
                <a:solidFill>
                  <a:schemeClr val="bg1"/>
                </a:solidFill>
              </a:rPr>
              <a:t>Postup</a:t>
            </a:r>
            <a:r>
              <a:rPr lang="sk-SK" b="1" dirty="0">
                <a:solidFill>
                  <a:schemeClr val="bg1"/>
                </a:solidFill>
              </a:rPr>
              <a:t> </a:t>
            </a:r>
            <a:r>
              <a:rPr lang="sk-SK" sz="4400" b="1" dirty="0">
                <a:solidFill>
                  <a:schemeClr val="bg1"/>
                </a:solidFill>
              </a:rPr>
              <a:t>pre schválenie výkazu ZPV </a:t>
            </a:r>
            <a:br>
              <a:rPr lang="sk-SK" sz="4400" b="1" dirty="0">
                <a:solidFill>
                  <a:schemeClr val="bg1"/>
                </a:solidFill>
              </a:rPr>
            </a:br>
            <a:r>
              <a:rPr lang="sk-SK" sz="4400" b="1" dirty="0" err="1">
                <a:solidFill>
                  <a:schemeClr val="bg1"/>
                </a:solidFill>
              </a:rPr>
              <a:t>RúŠS</a:t>
            </a:r>
            <a:br>
              <a:rPr lang="sk-SK" sz="4400" b="1" dirty="0">
                <a:solidFill>
                  <a:schemeClr val="bg1"/>
                </a:solidFill>
              </a:rPr>
            </a:br>
            <a:endParaRPr lang="sk-SK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674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" y="0"/>
            <a:ext cx="5444836" cy="540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2400" b="1" dirty="0">
                <a:solidFill>
                  <a:schemeClr val="bg1"/>
                </a:solidFill>
                <a:latin typeface="+mn-lt"/>
              </a:rPr>
              <a:t>Portál crinfo.iedu.sk</a:t>
            </a:r>
            <a:r>
              <a:rPr lang="en-US" sz="2400" b="1" dirty="0">
                <a:solidFill>
                  <a:schemeClr val="bg1"/>
                </a:solidFill>
                <a:latin typeface="+mn-lt"/>
              </a:rPr>
              <a:t> – </a:t>
            </a:r>
            <a:r>
              <a:rPr lang="sk-SK" sz="2400" b="1" dirty="0">
                <a:solidFill>
                  <a:schemeClr val="bg1"/>
                </a:solidFill>
                <a:latin typeface="+mn-lt"/>
              </a:rPr>
              <a:t>záložka Obce a RÚŠS</a:t>
            </a:r>
            <a:endParaRPr lang="sk-SK" sz="2400" dirty="0">
              <a:latin typeface="+mn-lt"/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8344016" y="1137371"/>
            <a:ext cx="511277" cy="52050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5E4DCA61-3C8A-47D5-AA26-FE1643A86B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007" y="1768453"/>
            <a:ext cx="10509986" cy="12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758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109855" cy="540000"/>
          </a:xfrm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sk-SK" sz="2400" b="1" dirty="0">
                <a:solidFill>
                  <a:schemeClr val="bg1"/>
                </a:solidFill>
                <a:latin typeface="+mn-lt"/>
              </a:rPr>
              <a:t>Prihlásenie sa zriaďovateľa do zóny Obce a RÚŠS</a:t>
            </a:r>
            <a:endParaRPr lang="sk-SK" sz="2400" b="1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35190" y="3345009"/>
            <a:ext cx="37310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Prihlasovacie</a:t>
            </a:r>
            <a:r>
              <a:rPr lang="en-US" b="1" dirty="0"/>
              <a:t> </a:t>
            </a:r>
            <a:r>
              <a:rPr lang="sk-SK" b="1" dirty="0"/>
              <a:t>údaje použijete tie, </a:t>
            </a:r>
          </a:p>
          <a:p>
            <a:r>
              <a:rPr lang="sk-SK" b="1" dirty="0"/>
              <a:t>s ktorými sa prihlasujete do privátnej</a:t>
            </a:r>
          </a:p>
          <a:p>
            <a:r>
              <a:rPr lang="sk-SK" b="1" dirty="0"/>
              <a:t>Zóny pre obce a RÚŠS</a:t>
            </a:r>
            <a:endParaRPr lang="sk-SK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45074" y="2167966"/>
            <a:ext cx="3408881" cy="3468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660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" y="0"/>
            <a:ext cx="2674373" cy="540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2400" b="1">
                <a:solidFill>
                  <a:schemeClr val="bg1"/>
                </a:solidFill>
                <a:latin typeface="+mn-lt"/>
              </a:rPr>
              <a:t>Úvodná obrazovka</a:t>
            </a:r>
            <a:endParaRPr lang="sk-SK" sz="2400" dirty="0"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7999" y="3099329"/>
            <a:ext cx="7845954" cy="2008381"/>
          </a:xfrm>
          <a:prstGeom prst="rect">
            <a:avLst/>
          </a:prstGeom>
        </p:spPr>
      </p:pic>
      <p:sp>
        <p:nvSpPr>
          <p:cNvPr id="6" name="Down Arrow 5"/>
          <p:cNvSpPr/>
          <p:nvPr/>
        </p:nvSpPr>
        <p:spPr>
          <a:xfrm>
            <a:off x="7461164" y="2578821"/>
            <a:ext cx="511277" cy="52050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TextBox 6"/>
          <p:cNvSpPr txBox="1"/>
          <p:nvPr/>
        </p:nvSpPr>
        <p:spPr>
          <a:xfrm>
            <a:off x="2103120" y="1265666"/>
            <a:ext cx="6509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Po prihlásení klikne používateľ na záložku „Registrované zariadenia“.</a:t>
            </a:r>
          </a:p>
        </p:txBody>
      </p:sp>
    </p:spTree>
    <p:extLst>
      <p:ext uri="{BB962C8B-B14F-4D97-AF65-F5344CB8AC3E}">
        <p14:creationId xmlns:p14="http://schemas.microsoft.com/office/powerpoint/2010/main" val="1403545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" y="0"/>
            <a:ext cx="3283526" cy="540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2400" b="1" dirty="0">
                <a:solidFill>
                  <a:schemeClr val="bg1"/>
                </a:solidFill>
                <a:latin typeface="+mn-lt"/>
              </a:rPr>
              <a:t>Registrované zariadenia</a:t>
            </a:r>
            <a:endParaRPr lang="sk-SK" sz="2400" dirty="0">
              <a:latin typeface="+mn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5885" y="4891666"/>
            <a:ext cx="5605859" cy="150739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32262" y="1529543"/>
            <a:ext cx="44682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Na tejto obrazovke vykoná používateľ za RÚŠS</a:t>
            </a:r>
          </a:p>
          <a:p>
            <a:r>
              <a:rPr lang="sk-SK" dirty="0"/>
              <a:t>všetky potrebné úkony.</a:t>
            </a:r>
          </a:p>
        </p:txBody>
      </p:sp>
      <p:sp>
        <p:nvSpPr>
          <p:cNvPr id="10" name="Rectangle 9"/>
          <p:cNvSpPr/>
          <p:nvPr/>
        </p:nvSpPr>
        <p:spPr>
          <a:xfrm>
            <a:off x="432262" y="2637505"/>
            <a:ext cx="449334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/>
              <a:t>Obrazovka je rozdelená do 3 sekcií: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Filtračné kritériá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Zoznam zriaďovateľov ZPV a ich protokolov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Celkový počet detí</a:t>
            </a:r>
          </a:p>
        </p:txBody>
      </p:sp>
      <p:pic>
        <p:nvPicPr>
          <p:cNvPr id="16" name="Content Placeholder 1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935885" y="86694"/>
            <a:ext cx="5605859" cy="4743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13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" y="0"/>
            <a:ext cx="2360814" cy="540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2400" b="1" dirty="0">
                <a:solidFill>
                  <a:schemeClr val="bg1"/>
                </a:solidFill>
                <a:latin typeface="+mn-lt"/>
              </a:rPr>
              <a:t>Filtračné kritériá</a:t>
            </a:r>
            <a:endParaRPr lang="sk-SK" sz="2400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0947" y="1305098"/>
            <a:ext cx="9041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V sekcií „Filtračné kritériá“ bude filtračné kritérium „Kraj“ prednastavené na kraj kde sídli </a:t>
            </a:r>
            <a:r>
              <a:rPr lang="sk-SK" dirty="0" err="1"/>
              <a:t>RúŠS</a:t>
            </a:r>
            <a:r>
              <a:rPr lang="sk-SK" dirty="0"/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9260" y="1793197"/>
            <a:ext cx="114076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Ďalej si používateľ môže zvoliť, či chce zobraziť Zriaďovateľov ZPV s protokolmi alebo Zriaďovateľov ZPV bez protokolov.</a:t>
            </a:r>
          </a:p>
          <a:p>
            <a:endParaRPr lang="sk-SK" dirty="0"/>
          </a:p>
        </p:txBody>
      </p:sp>
      <p:sp>
        <p:nvSpPr>
          <p:cNvPr id="9" name="TextBox 8"/>
          <p:cNvSpPr txBox="1"/>
          <p:nvPr/>
        </p:nvSpPr>
        <p:spPr>
          <a:xfrm>
            <a:off x="299260" y="2293345"/>
            <a:ext cx="4851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Tlačidlom                                    svoju voľbu potvrdí.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2274" y="2367726"/>
            <a:ext cx="1754938" cy="285687"/>
          </a:xfrm>
          <a:prstGeom prst="rect">
            <a:avLst/>
          </a:prstGeom>
        </p:spPr>
      </p:pic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828801" y="3236118"/>
            <a:ext cx="8469282" cy="2852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023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5710844" cy="540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2400" b="1" dirty="0">
                <a:solidFill>
                  <a:schemeClr val="bg1"/>
                </a:solidFill>
                <a:latin typeface="+mn-lt"/>
              </a:rPr>
              <a:t>Zoznam zriaďovateľov ZPV a ich protokolov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3211" y="1961403"/>
            <a:ext cx="4827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Pre zobrazenie detailu protokolu stlačí používateľ </a:t>
            </a:r>
          </a:p>
          <a:p>
            <a:r>
              <a:rPr lang="sk-SK" dirty="0"/>
              <a:t>tlačidlo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654" y="2235353"/>
            <a:ext cx="360815" cy="36940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41326" y="2917599"/>
            <a:ext cx="50568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Používateľ tlačidlom                              môže protokol </a:t>
            </a:r>
          </a:p>
          <a:p>
            <a:r>
              <a:rPr lang="sk-SK" dirty="0"/>
              <a:t>prebrať a schváliť alebo tlačidlom                             </a:t>
            </a:r>
          </a:p>
          <a:p>
            <a:r>
              <a:rPr lang="sk-SK" dirty="0"/>
              <a:t>protokol zamietnuť a zriaďovateľovi.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3364" y="2917599"/>
            <a:ext cx="1513039" cy="32858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62438" y="3241360"/>
            <a:ext cx="1397667" cy="30219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41326" y="994281"/>
            <a:ext cx="78953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V sekcií „Zoznam zriaďovateľov ZPV a ich protokolov“ vidí používateľ za RÚŠS jemu </a:t>
            </a:r>
          </a:p>
          <a:p>
            <a:r>
              <a:rPr lang="sk-SK" dirty="0"/>
              <a:t>podriadených zriaďovateľov a ich protokoly. 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1326" y="4164690"/>
            <a:ext cx="49394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Tlačidlom                         si používateľ môže navoliť, </a:t>
            </a:r>
          </a:p>
          <a:p>
            <a:r>
              <a:rPr lang="sk-SK" dirty="0"/>
              <a:t>ktoré stĺpce chce mať zobrazené na obrazovke.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02179" y="4185242"/>
            <a:ext cx="1184805" cy="302613"/>
          </a:xfrm>
          <a:prstGeom prst="rect">
            <a:avLst/>
          </a:prstGeom>
        </p:spPr>
      </p:pic>
      <p:pic>
        <p:nvPicPr>
          <p:cNvPr id="15" name="Content Placeholder 14"/>
          <p:cNvPicPr>
            <a:picLocks noGrp="1" noChangeAspect="1"/>
          </p:cNvPicPr>
          <p:nvPr>
            <p:ph idx="1"/>
          </p:nvPr>
        </p:nvPicPr>
        <p:blipFill>
          <a:blip r:embed="rId6"/>
          <a:stretch>
            <a:fillRect/>
          </a:stretch>
        </p:blipFill>
        <p:spPr>
          <a:xfrm>
            <a:off x="5372280" y="2604759"/>
            <a:ext cx="6621361" cy="202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464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" y="0"/>
            <a:ext cx="2576944" cy="540000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sk-SK" sz="2400" b="1" dirty="0">
                <a:solidFill>
                  <a:schemeClr val="bg1"/>
                </a:solidFill>
                <a:latin typeface="+mn-lt"/>
              </a:rPr>
              <a:t>Celkový počet detí</a:t>
            </a:r>
            <a:endParaRPr lang="sk-SK" sz="2400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8765" y="1264949"/>
            <a:ext cx="89391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V sekcií „Celkový počet detí“ sa zobrazuje súčet detí zo schválených protokolov zriaďovateľov. </a:t>
            </a:r>
          </a:p>
          <a:p>
            <a:r>
              <a:rPr lang="sk-SK" dirty="0"/>
              <a:t>Tento počet detí bude aj na výslednom protokole RÚŠS.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6946" y="4359113"/>
            <a:ext cx="1292512" cy="25952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98765" y="2042922"/>
            <a:ext cx="57638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Ak si používateľ želá vytvoriť protokol za RÚŠS stlačí tlačidlo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0307" y="2051012"/>
            <a:ext cx="1278515" cy="341849"/>
          </a:xfrm>
          <a:prstGeom prst="rect">
            <a:avLst/>
          </a:prstGeom>
        </p:spPr>
      </p:pic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596044" y="3411477"/>
            <a:ext cx="7024255" cy="18952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98516" y="2585258"/>
            <a:ext cx="9013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Po vytvorení protokolu už nebude možné schvaľovať ani zamietať protokoly zriaďovateľov ZPV. </a:t>
            </a:r>
          </a:p>
        </p:txBody>
      </p:sp>
    </p:spTree>
    <p:extLst>
      <p:ext uri="{BB962C8B-B14F-4D97-AF65-F5344CB8AC3E}">
        <p14:creationId xmlns:p14="http://schemas.microsoft.com/office/powerpoint/2010/main" val="2531639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4278</TotalTime>
  <Words>245</Words>
  <Application>Microsoft Office PowerPoint</Application>
  <PresentationFormat>Širokouhlá</PresentationFormat>
  <Paragraphs>34</Paragraphs>
  <Slides>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Postup pre schválenie výkazu ZPV  RúŠS </vt:lpstr>
      <vt:lpstr>Prezentácia programu PowerPoint</vt:lpstr>
      <vt:lpstr>Prihlásenie sa zriaďovateľa do zóny Obce a RÚŠS</vt:lpstr>
      <vt:lpstr>Prezentácia programu PowerPoint</vt:lpstr>
      <vt:lpstr>Prezentácia programu PowerPoint</vt:lpstr>
      <vt:lpstr>Prezentácia programu PowerPoint</vt:lpstr>
      <vt:lpstr>Prezentácia programu PowerPoint</vt:lpstr>
      <vt:lpstr>Celkový počet detí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Postup pre schválenie výkazu ZPV  okresným úradom</dc:title>
  <dc:creator>Parobok Erik</dc:creator>
  <cp:lastModifiedBy>Balážová Barbora</cp:lastModifiedBy>
  <cp:revision>24</cp:revision>
  <dcterms:created xsi:type="dcterms:W3CDTF">2021-09-20T13:22:24Z</dcterms:created>
  <dcterms:modified xsi:type="dcterms:W3CDTF">2024-07-01T09:41:04Z</dcterms:modified>
</cp:coreProperties>
</file>