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ážová Barbora" userId="ee077b3d-675d-4919-8379-59a15074263d" providerId="ADAL" clId="{A1875692-A9EE-4385-BB5B-5EB5CF8F96F4}"/>
    <pc:docChg chg="custSel delSld modSld">
      <pc:chgData name="Balážová Barbora" userId="ee077b3d-675d-4919-8379-59a15074263d" providerId="ADAL" clId="{A1875692-A9EE-4385-BB5B-5EB5CF8F96F4}" dt="2024-07-01T09:41:01.870" v="8" actId="2696"/>
      <pc:docMkLst>
        <pc:docMk/>
      </pc:docMkLst>
      <pc:sldChg chg="addSp delSp modSp">
        <pc:chgData name="Balážová Barbora" userId="ee077b3d-675d-4919-8379-59a15074263d" providerId="ADAL" clId="{A1875692-A9EE-4385-BB5B-5EB5CF8F96F4}" dt="2024-07-01T09:40:41.203" v="7" actId="1076"/>
        <pc:sldMkLst>
          <pc:docMk/>
          <pc:sldMk cId="897758124" sldId="257"/>
        </pc:sldMkLst>
        <pc:spChg chg="mod">
          <ac:chgData name="Balážová Barbora" userId="ee077b3d-675d-4919-8379-59a15074263d" providerId="ADAL" clId="{A1875692-A9EE-4385-BB5B-5EB5CF8F96F4}" dt="2024-07-01T09:40:41.203" v="7" actId="1076"/>
          <ac:spMkLst>
            <pc:docMk/>
            <pc:sldMk cId="897758124" sldId="257"/>
            <ac:spMk id="6" creationId="{00000000-0000-0000-0000-000000000000}"/>
          </ac:spMkLst>
        </pc:spChg>
        <pc:picChg chg="del">
          <ac:chgData name="Balážová Barbora" userId="ee077b3d-675d-4919-8379-59a15074263d" providerId="ADAL" clId="{A1875692-A9EE-4385-BB5B-5EB5CF8F96F4}" dt="2024-07-01T09:40:21.463" v="1" actId="478"/>
          <ac:picMkLst>
            <pc:docMk/>
            <pc:sldMk cId="897758124" sldId="257"/>
            <ac:picMk id="2" creationId="{4A488812-E048-4286-BBB8-3CAC1579D81D}"/>
          </ac:picMkLst>
        </pc:picChg>
        <pc:picChg chg="add mod">
          <ac:chgData name="Balážová Barbora" userId="ee077b3d-675d-4919-8379-59a15074263d" providerId="ADAL" clId="{A1875692-A9EE-4385-BB5B-5EB5CF8F96F4}" dt="2024-07-01T09:40:32.642" v="6" actId="1076"/>
          <ac:picMkLst>
            <pc:docMk/>
            <pc:sldMk cId="897758124" sldId="257"/>
            <ac:picMk id="3" creationId="{5E4DCA61-3C8A-47D5-AA26-FE1643A86B59}"/>
          </ac:picMkLst>
        </pc:picChg>
      </pc:sldChg>
      <pc:sldChg chg="del">
        <pc:chgData name="Balážová Barbora" userId="ee077b3d-675d-4919-8379-59a15074263d" providerId="ADAL" clId="{A1875692-A9EE-4385-BB5B-5EB5CF8F96F4}" dt="2024-07-01T09:41:01.870" v="8" actId="2696"/>
        <pc:sldMkLst>
          <pc:docMk/>
          <pc:sldMk cId="205192626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090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02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90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05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4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04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8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87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84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069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6E48-9827-47B3-AD0E-D29A984D4EF0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3BA3-7011-4E7C-8B75-8D4454EBA2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2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65564" y="1629295"/>
            <a:ext cx="9144000" cy="295101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bg1"/>
                </a:solidFill>
              </a:rPr>
              <a:t>Postup</a:t>
            </a: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sz="4400" b="1" dirty="0">
                <a:solidFill>
                  <a:schemeClr val="bg1"/>
                </a:solidFill>
              </a:rPr>
              <a:t>pre schválenie výkazu ZPV </a:t>
            </a:r>
            <a:br>
              <a:rPr lang="sk-SK" sz="4400" b="1" dirty="0">
                <a:solidFill>
                  <a:schemeClr val="bg1"/>
                </a:solidFill>
              </a:rPr>
            </a:br>
            <a:r>
              <a:rPr lang="sk-SK" sz="4400" b="1" dirty="0" err="1">
                <a:solidFill>
                  <a:schemeClr val="bg1"/>
                </a:solidFill>
              </a:rPr>
              <a:t>RúŠS</a:t>
            </a:r>
            <a:br>
              <a:rPr lang="sk-SK" sz="4400" b="1" dirty="0">
                <a:solidFill>
                  <a:schemeClr val="bg1"/>
                </a:solidFill>
              </a:rPr>
            </a:b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7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5444836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Portál crinfo.iedu.sk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záložka Obce a RÚŠS</a:t>
            </a:r>
            <a:endParaRPr lang="sk-SK" sz="2400" dirty="0">
              <a:latin typeface="+mn-lt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344016" y="1137371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E4DCA61-3C8A-47D5-AA26-FE1643A86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07" y="1768453"/>
            <a:ext cx="10509986" cy="12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5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09855" cy="5400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Prihlásenie sa zriaďovateľa do zóny Obce a RÚŠS</a:t>
            </a:r>
            <a:endParaRPr lang="sk-SK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5190" y="3345009"/>
            <a:ext cx="3731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Prihlasovacie</a:t>
            </a:r>
            <a:r>
              <a:rPr lang="en-US" b="1" dirty="0"/>
              <a:t> </a:t>
            </a:r>
            <a:r>
              <a:rPr lang="sk-SK" b="1" dirty="0"/>
              <a:t>údaje použijete tie, </a:t>
            </a:r>
          </a:p>
          <a:p>
            <a:r>
              <a:rPr lang="sk-SK" b="1" dirty="0"/>
              <a:t>s ktorými sa prihlasujete do privátnej</a:t>
            </a:r>
          </a:p>
          <a:p>
            <a:r>
              <a:rPr lang="sk-SK" b="1" dirty="0"/>
              <a:t>Zóny pre obce a RÚŠS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074" y="2167966"/>
            <a:ext cx="3408881" cy="34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6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2674373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>
                <a:solidFill>
                  <a:schemeClr val="bg1"/>
                </a:solidFill>
                <a:latin typeface="+mn-lt"/>
              </a:rPr>
              <a:t>Úvodná obrazovka</a:t>
            </a:r>
            <a:endParaRPr lang="sk-SK" sz="2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999" y="3099329"/>
            <a:ext cx="7845954" cy="2008381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7461164" y="2578821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2103120" y="1265666"/>
            <a:ext cx="650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prihlásení klikne používateľ na záložku „Registrované zariadenia“.</a:t>
            </a:r>
          </a:p>
        </p:txBody>
      </p:sp>
    </p:spTree>
    <p:extLst>
      <p:ext uri="{BB962C8B-B14F-4D97-AF65-F5344CB8AC3E}">
        <p14:creationId xmlns:p14="http://schemas.microsoft.com/office/powerpoint/2010/main" val="140354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3283526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Registrované zariadenia</a:t>
            </a:r>
            <a:endParaRPr lang="sk-SK" sz="24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885" y="4891666"/>
            <a:ext cx="5605859" cy="15073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2262" y="1529543"/>
            <a:ext cx="4468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Na tejto obrazovke vykoná používateľ za RÚŠS</a:t>
            </a:r>
          </a:p>
          <a:p>
            <a:r>
              <a:rPr lang="sk-SK" dirty="0"/>
              <a:t>všetky potrebné úkony.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262" y="2637505"/>
            <a:ext cx="44933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Obrazovka je rozdelená do 3 sekcií: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Filtračné kritériá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Zoznam zriaďovateľov ZPV a ich protokolov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Celkový počet detí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35885" y="86694"/>
            <a:ext cx="5605859" cy="474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1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2360814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Filtračné kritériá</a:t>
            </a:r>
            <a:endParaRPr lang="sk-SK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947" y="1305098"/>
            <a:ext cx="904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„Filtračné kritériá“ bude filtračné kritérium „Kraj“ prednastavené na kraj kde sídli </a:t>
            </a:r>
            <a:r>
              <a:rPr lang="sk-SK" dirty="0" err="1"/>
              <a:t>RúŠS</a:t>
            </a:r>
            <a:r>
              <a:rPr lang="sk-SK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260" y="1793197"/>
            <a:ext cx="11407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Ďalej si používateľ môže zvoliť, či chce zobraziť Zriaďovateľov ZPV s protokolmi alebo Zriaďovateľov ZPV bez protokolov.</a:t>
            </a:r>
          </a:p>
          <a:p>
            <a:endParaRPr lang="sk-SK" dirty="0"/>
          </a:p>
        </p:txBody>
      </p:sp>
      <p:sp>
        <p:nvSpPr>
          <p:cNvPr id="9" name="TextBox 8"/>
          <p:cNvSpPr txBox="1"/>
          <p:nvPr/>
        </p:nvSpPr>
        <p:spPr>
          <a:xfrm>
            <a:off x="299260" y="2293345"/>
            <a:ext cx="485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           svoju voľbu potvrdí.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274" y="2367726"/>
            <a:ext cx="1754938" cy="285687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1" y="3236118"/>
            <a:ext cx="8469282" cy="285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2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5710844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Zoznam zriaďovateľov ZPV a ich protokolov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211" y="1961403"/>
            <a:ext cx="482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 zobrazenie detailu protokolu stlačí používateľ </a:t>
            </a:r>
          </a:p>
          <a:p>
            <a:r>
              <a:rPr lang="sk-SK" dirty="0"/>
              <a:t>tlačidlo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54" y="2235353"/>
            <a:ext cx="360815" cy="369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326" y="2917599"/>
            <a:ext cx="505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Používateľ tlačidlom                              môže protokol </a:t>
            </a:r>
          </a:p>
          <a:p>
            <a:r>
              <a:rPr lang="sk-SK" dirty="0"/>
              <a:t>prebrať a schváliť alebo tlačidlom                             </a:t>
            </a:r>
          </a:p>
          <a:p>
            <a:r>
              <a:rPr lang="sk-SK" dirty="0"/>
              <a:t>protokol zamietnuť a zriaďovateľovi.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364" y="2917599"/>
            <a:ext cx="1513039" cy="328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38" y="3241360"/>
            <a:ext cx="1397667" cy="302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1326" y="994281"/>
            <a:ext cx="7895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„Zoznam zriaďovateľov ZPV a ich protokolov“ vidí používateľ za RÚŠS jemu </a:t>
            </a:r>
          </a:p>
          <a:p>
            <a:r>
              <a:rPr lang="sk-SK" dirty="0"/>
              <a:t>podriadených zriaďovateľov a ich protokoly.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326" y="4164690"/>
            <a:ext cx="493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si používateľ môže navoliť, </a:t>
            </a:r>
          </a:p>
          <a:p>
            <a:r>
              <a:rPr lang="sk-SK" dirty="0"/>
              <a:t>ktoré stĺpce chce mať zobrazené na obrazovke.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2179" y="4185242"/>
            <a:ext cx="1184805" cy="302613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372280" y="2604759"/>
            <a:ext cx="6621361" cy="20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6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257694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Celkový počet detí</a:t>
            </a:r>
            <a:endParaRPr lang="sk-SK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765" y="1264949"/>
            <a:ext cx="8939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„Celkový počet detí“ sa zobrazuje súčet detí zo schválených protokolov zriaďovateľov. </a:t>
            </a:r>
          </a:p>
          <a:p>
            <a:r>
              <a:rPr lang="sk-SK" dirty="0"/>
              <a:t>Tento počet detí bude aj na výslednom protokole RÚŠS.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6" y="4359113"/>
            <a:ext cx="1292512" cy="259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765" y="2042922"/>
            <a:ext cx="576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si používateľ želá vytvoriť protokol za RÚŠS stlačí tlačidlo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307" y="2051012"/>
            <a:ext cx="1278515" cy="34184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96044" y="3411477"/>
            <a:ext cx="7024255" cy="1895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516" y="2585258"/>
            <a:ext cx="901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vytvorení protokolu už nebude možné schvaľovať ani zamietať protokoly zriaďovateľov ZPV. </a:t>
            </a:r>
          </a:p>
        </p:txBody>
      </p:sp>
    </p:spTree>
    <p:extLst>
      <p:ext uri="{BB962C8B-B14F-4D97-AF65-F5344CB8AC3E}">
        <p14:creationId xmlns:p14="http://schemas.microsoft.com/office/powerpoint/2010/main" val="253163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4278</TotalTime>
  <Words>245</Words>
  <Application>Microsoft Office PowerPoint</Application>
  <PresentationFormat>Širokouhlá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Postup pre schválenie výkazu ZPV  RúŠS </vt:lpstr>
      <vt:lpstr>Prezentácia programu PowerPoint</vt:lpstr>
      <vt:lpstr>Prihlásenie sa zriaďovateľa do zóny Obce a RÚŠS</vt:lpstr>
      <vt:lpstr>Prezentácia programu PowerPoint</vt:lpstr>
      <vt:lpstr>Prezentácia programu PowerPoint</vt:lpstr>
      <vt:lpstr>Prezentácia programu PowerPoint</vt:lpstr>
      <vt:lpstr>Prezentácia programu PowerPoint</vt:lpstr>
      <vt:lpstr>Celkový počet detí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pre schválenie výkazu ZPV  okresným úradom</dc:title>
  <dc:creator>Parobok Erik</dc:creator>
  <cp:lastModifiedBy>Balážová Barbora</cp:lastModifiedBy>
  <cp:revision>24</cp:revision>
  <dcterms:created xsi:type="dcterms:W3CDTF">2021-09-20T13:22:24Z</dcterms:created>
  <dcterms:modified xsi:type="dcterms:W3CDTF">2024-07-01T09:41:04Z</dcterms:modified>
</cp:coreProperties>
</file>